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2" r:id="rId5"/>
    <p:sldId id="271" r:id="rId6"/>
    <p:sldId id="258" r:id="rId7"/>
    <p:sldId id="259" r:id="rId8"/>
    <p:sldId id="261" r:id="rId9"/>
    <p:sldId id="265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D10BBA-88E6-4469-89DC-AE101B7A4D80}" type="datetimeFigureOut">
              <a:rPr lang="en-US" smtClean="0"/>
              <a:t>9/3/2011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7E6847-D14C-4212-97E4-6F09A15F1291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9047" y="2967335"/>
            <a:ext cx="3325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Lifecycles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sshopper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214422"/>
            <a:ext cx="5267325" cy="38576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14191" y="5286388"/>
            <a:ext cx="5294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grasshopper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rog -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643050"/>
            <a:ext cx="3333750" cy="3105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96482" y="5286388"/>
            <a:ext cx="21300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frog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amselfly_life_cycle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071546"/>
            <a:ext cx="3333750" cy="393382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41230" y="5286388"/>
            <a:ext cx="4440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dragonfly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nsect_life_cycle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071546"/>
            <a:ext cx="3333750" cy="393382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57525" y="5286388"/>
            <a:ext cx="60079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Insect general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wander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071546"/>
            <a:ext cx="5895975" cy="4000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915894" y="5429264"/>
            <a:ext cx="4780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Butterflies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ife_cycle_of_butterfly -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3116"/>
            <a:ext cx="3981450" cy="3057525"/>
          </a:xfrm>
          <a:prstGeom prst="rect">
            <a:avLst/>
          </a:prstGeom>
        </p:spPr>
      </p:pic>
      <p:pic>
        <p:nvPicPr>
          <p:cNvPr id="15" name="Picture 14" descr="identifying_insects_1 butterfly -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4000" y="1000108"/>
            <a:ext cx="5080000" cy="4749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utterfly -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7375" y="1714488"/>
            <a:ext cx="3476625" cy="2667000"/>
          </a:xfrm>
          <a:prstGeom prst="rect">
            <a:avLst/>
          </a:prstGeom>
        </p:spPr>
      </p:pic>
      <p:pic>
        <p:nvPicPr>
          <p:cNvPr id="4" name="Picture 3" descr="butterflylifecycle -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357298"/>
            <a:ext cx="4105275" cy="33242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mosquito - Co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928802"/>
            <a:ext cx="5353050" cy="319087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307547" y="5357826"/>
            <a:ext cx="4140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Mosquito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eneficial_insects_ladybug_Complete_metamorphosis -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8" y="1357298"/>
            <a:ext cx="4786314" cy="359408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571736" y="5286388"/>
            <a:ext cx="3779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Ladybird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" name="Picture 17" descr="ladybird9 -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285860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ifecycle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643050"/>
            <a:ext cx="4324350" cy="32766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285984" y="5286388"/>
            <a:ext cx="44518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Silkworms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g_fly_life_cycle -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00108"/>
            <a:ext cx="4591050" cy="46577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786182" y="5643578"/>
            <a:ext cx="13506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11" descr="housefly-life-cycle -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142984"/>
            <a:ext cx="4071966" cy="407196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11</Words>
  <Application>Microsoft Office PowerPoint</Application>
  <PresentationFormat>On-screen Show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</dc:creator>
  <cp:lastModifiedBy>Jen</cp:lastModifiedBy>
  <cp:revision>3</cp:revision>
  <dcterms:created xsi:type="dcterms:W3CDTF">2011-09-03T02:13:16Z</dcterms:created>
  <dcterms:modified xsi:type="dcterms:W3CDTF">2011-09-03T02:27:38Z</dcterms:modified>
</cp:coreProperties>
</file>